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9" r:id="rId6"/>
    <p:sldId id="275" r:id="rId7"/>
    <p:sldId id="276" r:id="rId8"/>
    <p:sldId id="271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Fruit Or Vegetable 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www.ecosystemforkids.com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12" y="3352800"/>
            <a:ext cx="2732690" cy="2623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85" y="585266"/>
            <a:ext cx="2538530" cy="2311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06" y="3877164"/>
            <a:ext cx="1954794" cy="20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9829800" cy="6858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is a fruit 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167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 fruit is the seed-bearing structure in flowering plants (also known as angiosperms) formed from the ovary after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flowering. Fruits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are the means by which angiosperms disseminate seeds.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45465" y="411480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Vegetables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are all other plant parts, such as roots, leaves and stems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 e.g. potato, lettuce, cabbage etc.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7178" y="3229377"/>
            <a:ext cx="9829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What is a vegetable ?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9829800" cy="6858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Examples Of Fruits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1772810" cy="20574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33" y="1904999"/>
            <a:ext cx="2518667" cy="205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14499"/>
            <a:ext cx="2716794" cy="1838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512306"/>
            <a:ext cx="2567008" cy="2537988"/>
          </a:xfrm>
          <a:prstGeom prst="rect">
            <a:avLst/>
          </a:prstGeom>
        </p:spPr>
      </p:pic>
      <p:sp>
        <p:nvSpPr>
          <p:cNvPr id="14" name="Flowchart: Process 13"/>
          <p:cNvSpPr/>
          <p:nvPr/>
        </p:nvSpPr>
        <p:spPr>
          <a:xfrm>
            <a:off x="838200" y="4050294"/>
            <a:ext cx="1579990" cy="52170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15" name="Flowchart: Process 14"/>
          <p:cNvSpPr/>
          <p:nvPr/>
        </p:nvSpPr>
        <p:spPr>
          <a:xfrm>
            <a:off x="3229067" y="4052440"/>
            <a:ext cx="1579990" cy="52170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Avocado</a:t>
            </a:r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6421010" y="4050294"/>
            <a:ext cx="1579990" cy="52170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Banana</a:t>
            </a:r>
            <a:endParaRPr lang="en-US" dirty="0"/>
          </a:p>
        </p:txBody>
      </p:sp>
      <p:sp>
        <p:nvSpPr>
          <p:cNvPr id="17" name="Flowchart: Process 16"/>
          <p:cNvSpPr/>
          <p:nvPr/>
        </p:nvSpPr>
        <p:spPr>
          <a:xfrm>
            <a:off x="9220200" y="4050294"/>
            <a:ext cx="1579990" cy="52170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Blueberries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1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9829800" cy="6858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Examples Of Vegetables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838200" y="4050294"/>
            <a:ext cx="1579990" cy="52170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Cabbage</a:t>
            </a:r>
            <a:endParaRPr lang="en-US" dirty="0"/>
          </a:p>
        </p:txBody>
      </p:sp>
      <p:sp>
        <p:nvSpPr>
          <p:cNvPr id="15" name="Flowchart: Process 14"/>
          <p:cNvSpPr/>
          <p:nvPr/>
        </p:nvSpPr>
        <p:spPr>
          <a:xfrm>
            <a:off x="3525410" y="4052440"/>
            <a:ext cx="1579990" cy="52170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Carrots</a:t>
            </a:r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6421010" y="4050294"/>
            <a:ext cx="1579990" cy="52170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Celery</a:t>
            </a:r>
            <a:endParaRPr lang="en-US" dirty="0"/>
          </a:p>
        </p:txBody>
      </p:sp>
      <p:sp>
        <p:nvSpPr>
          <p:cNvPr id="17" name="Flowchart: Process 16"/>
          <p:cNvSpPr/>
          <p:nvPr/>
        </p:nvSpPr>
        <p:spPr>
          <a:xfrm>
            <a:off x="9220200" y="4050294"/>
            <a:ext cx="1579990" cy="52170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Chili pepper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4" y="1697328"/>
            <a:ext cx="2499901" cy="21034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73" y="1436574"/>
            <a:ext cx="1512788" cy="2624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22" y="1219200"/>
            <a:ext cx="1620553" cy="2709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36" y="1947430"/>
            <a:ext cx="15604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8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List of some fruits and vegetables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Vegetables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6880" y="2624666"/>
            <a:ext cx="4389120" cy="362373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Apple</a:t>
            </a:r>
          </a:p>
          <a:p>
            <a:r>
              <a:rPr lang="en-US" dirty="0">
                <a:solidFill>
                  <a:schemeClr val="accent2"/>
                </a:solidFill>
              </a:rPr>
              <a:t>Apricot</a:t>
            </a:r>
          </a:p>
          <a:p>
            <a:r>
              <a:rPr lang="en-US" dirty="0">
                <a:solidFill>
                  <a:schemeClr val="accent2"/>
                </a:solidFill>
              </a:rPr>
              <a:t>Avocado</a:t>
            </a:r>
          </a:p>
          <a:p>
            <a:r>
              <a:rPr lang="en-US" dirty="0">
                <a:solidFill>
                  <a:schemeClr val="accent2"/>
                </a:solidFill>
              </a:rPr>
              <a:t>Banana</a:t>
            </a:r>
          </a:p>
          <a:p>
            <a:r>
              <a:rPr lang="en-US" dirty="0">
                <a:solidFill>
                  <a:schemeClr val="accent2"/>
                </a:solidFill>
              </a:rPr>
              <a:t>Bilberry</a:t>
            </a:r>
          </a:p>
          <a:p>
            <a:r>
              <a:rPr lang="en-US" dirty="0">
                <a:solidFill>
                  <a:schemeClr val="accent2"/>
                </a:solidFill>
              </a:rPr>
              <a:t>Blackberry</a:t>
            </a:r>
          </a:p>
          <a:p>
            <a:r>
              <a:rPr lang="en-US" dirty="0">
                <a:solidFill>
                  <a:schemeClr val="accent2"/>
                </a:solidFill>
              </a:rPr>
              <a:t>Blackcurrant</a:t>
            </a:r>
          </a:p>
          <a:p>
            <a:r>
              <a:rPr lang="en-US" dirty="0">
                <a:solidFill>
                  <a:schemeClr val="accent2"/>
                </a:solidFill>
              </a:rPr>
              <a:t>Blueberry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Fruits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3852334"/>
          </a:xfrm>
        </p:spPr>
        <p:txBody>
          <a:bodyPr>
            <a:noAutofit/>
          </a:bodyPr>
          <a:lstStyle/>
          <a:p>
            <a:r>
              <a:rPr lang="en-US" sz="1900" dirty="0" smtClean="0">
                <a:solidFill>
                  <a:schemeClr val="accent2"/>
                </a:solidFill>
              </a:rPr>
              <a:t>Artichoke</a:t>
            </a:r>
            <a:endParaRPr lang="en-US" sz="1900" dirty="0">
              <a:solidFill>
                <a:schemeClr val="accent2"/>
              </a:solidFill>
            </a:endParaRPr>
          </a:p>
          <a:p>
            <a:r>
              <a:rPr lang="en-US" sz="1900" dirty="0" err="1" smtClean="0">
                <a:solidFill>
                  <a:schemeClr val="accent2"/>
                </a:solidFill>
              </a:rPr>
              <a:t>Aubergine</a:t>
            </a:r>
            <a:r>
              <a:rPr lang="en-US" sz="1900" dirty="0" smtClean="0">
                <a:solidFill>
                  <a:schemeClr val="accent2"/>
                </a:solidFill>
              </a:rPr>
              <a:t> </a:t>
            </a:r>
            <a:r>
              <a:rPr lang="en-US" sz="1900" dirty="0">
                <a:solidFill>
                  <a:schemeClr val="accent2"/>
                </a:solidFill>
              </a:rPr>
              <a:t>(eggplant)</a:t>
            </a:r>
          </a:p>
          <a:p>
            <a:r>
              <a:rPr lang="en-US" sz="1900" dirty="0" err="1" smtClean="0">
                <a:solidFill>
                  <a:schemeClr val="accent2"/>
                </a:solidFill>
              </a:rPr>
              <a:t>Amrud</a:t>
            </a:r>
            <a:endParaRPr lang="en-US" sz="1900" dirty="0">
              <a:solidFill>
                <a:schemeClr val="accent2"/>
              </a:solidFill>
            </a:endParaRPr>
          </a:p>
          <a:p>
            <a:r>
              <a:rPr lang="en-US" sz="1900" dirty="0" smtClean="0">
                <a:solidFill>
                  <a:schemeClr val="accent2"/>
                </a:solidFill>
              </a:rPr>
              <a:t>Asparagus</a:t>
            </a:r>
          </a:p>
          <a:p>
            <a:r>
              <a:rPr lang="en-US" sz="1900" dirty="0" smtClean="0">
                <a:solidFill>
                  <a:schemeClr val="accent2"/>
                </a:solidFill>
              </a:rPr>
              <a:t>Broccoli</a:t>
            </a:r>
          </a:p>
          <a:p>
            <a:r>
              <a:rPr lang="en-US" sz="1900" dirty="0" smtClean="0">
                <a:solidFill>
                  <a:schemeClr val="accent2"/>
                </a:solidFill>
              </a:rPr>
              <a:t>Cauliflower</a:t>
            </a:r>
            <a:endParaRPr lang="en-US" sz="1900" dirty="0">
              <a:solidFill>
                <a:schemeClr val="accent2"/>
              </a:solidFill>
            </a:endParaRPr>
          </a:p>
          <a:p>
            <a:r>
              <a:rPr lang="en-US" sz="1900" dirty="0" smtClean="0">
                <a:solidFill>
                  <a:schemeClr val="accent2"/>
                </a:solidFill>
              </a:rPr>
              <a:t>Celery</a:t>
            </a:r>
            <a:endParaRPr lang="en-US" sz="1900" dirty="0">
              <a:solidFill>
                <a:schemeClr val="accent2"/>
              </a:solidFill>
            </a:endParaRPr>
          </a:p>
          <a:p>
            <a:r>
              <a:rPr lang="en-US" sz="1900" dirty="0" smtClean="0">
                <a:solidFill>
                  <a:schemeClr val="accent2"/>
                </a:solidFill>
              </a:rPr>
              <a:t>Endive</a:t>
            </a:r>
            <a:endParaRPr lang="en-US" sz="1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www.ecosystemforkids.com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743200"/>
            <a:ext cx="5486400" cy="9144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Free K-7 Science: Worksheets | Games | Quizzes | PowerPoints 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microsoft.com/office/2006/metadata/properties"/>
    <ds:schemaRef ds:uri="http://purl.org/dc/elements/1.1/"/>
    <ds:schemaRef ds:uri="40262f94-9f35-4ac3-9a90-690165a166b7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46</TotalTime>
  <Words>125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Children Friends 16x9</vt:lpstr>
      <vt:lpstr>Fruit Or Vegetable ?</vt:lpstr>
      <vt:lpstr>What is a fruit ?</vt:lpstr>
      <vt:lpstr>Examples Of Fruits</vt:lpstr>
      <vt:lpstr>Examples Of Vegetables</vt:lpstr>
      <vt:lpstr>List of some fruits and vegetables</vt:lpstr>
      <vt:lpstr>www.ecosystemforkids.com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Or Vegetable ?</dc:title>
  <dc:creator>Jude</dc:creator>
  <cp:keywords/>
  <cp:lastModifiedBy>Jude</cp:lastModifiedBy>
  <cp:revision>12</cp:revision>
  <dcterms:created xsi:type="dcterms:W3CDTF">2018-05-18T22:38:00Z</dcterms:created>
  <dcterms:modified xsi:type="dcterms:W3CDTF">2018-05-18T23:24:58Z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